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9C428E-D054-4DDC-3D2F-1E4265CB86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E966909-781B-59BE-07C7-B8EAFAF6D3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717E9D-38A2-24C6-5E34-D306107AF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8DA59-5710-4F09-AB76-C9FE6986587D}" type="datetimeFigureOut">
              <a:rPr lang="es-EC" smtClean="0"/>
              <a:t>04/06/2024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2F1C1D5-53AE-856F-6BC0-D1901BB37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C919662-D117-6488-5B37-7776BD8BE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D52CF-AED2-4E46-BE87-4D62DDC82C6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68913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9FCE2F-E112-892E-AECE-BB7DF2209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6DDC84C-0802-1785-F269-4C7E2E60AA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E176B6-BAA8-6CB0-7D5F-F8C2A4677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8DA59-5710-4F09-AB76-C9FE6986587D}" type="datetimeFigureOut">
              <a:rPr lang="es-EC" smtClean="0"/>
              <a:t>04/06/2024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9FCC24-E77D-840A-3BDB-28855B8D8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55B92D-FD9F-64F8-36F6-AE3D1B13E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D52CF-AED2-4E46-BE87-4D62DDC82C6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32968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6812967-3D95-54D7-208B-5B3F2483F3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7978D85-F54B-061A-C55B-188AD470AE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9ED7D4-D1D9-6212-C0F5-A41B1A03A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8DA59-5710-4F09-AB76-C9FE6986587D}" type="datetimeFigureOut">
              <a:rPr lang="es-EC" smtClean="0"/>
              <a:t>04/06/2024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1BB50AB-F882-96C5-5C07-BE24F1C51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1EB821-5693-CBC6-9477-A390F9058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D52CF-AED2-4E46-BE87-4D62DDC82C6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09831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ABB8AC-90FC-BAB1-82CE-1FF82BE29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E476EF8-A8BF-72DF-325A-6730D21088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746A40-90C9-6B25-7BED-84749E4E5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8DA59-5710-4F09-AB76-C9FE6986587D}" type="datetimeFigureOut">
              <a:rPr lang="es-EC" smtClean="0"/>
              <a:t>04/06/2024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5C5832-42A7-A394-A56E-CC05ADA9E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D50839-AFB4-3512-79DB-C7A6AF09E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D52CF-AED2-4E46-BE87-4D62DDC82C6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92260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5040E4-4D54-B06D-5D6D-F1E5C8F38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A9F8195-190C-D047-98A1-DCF5A12FB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331B1E-69FB-A3B1-BE77-A1C92320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8DA59-5710-4F09-AB76-C9FE6986587D}" type="datetimeFigureOut">
              <a:rPr lang="es-EC" smtClean="0"/>
              <a:t>04/06/2024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ED9DDA6-BA67-BEB1-FCAD-250EC57D1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2B32FF-3ECA-CA5E-DD17-DF6E2B880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D52CF-AED2-4E46-BE87-4D62DDC82C6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76466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5C8325-DF76-08A3-F5E5-87F3D990E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1C9EB46-FB1A-CA8C-461B-6213A3581D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1630509-0127-67FE-CDD5-DEEC8EBA61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C1A5C67-7DD7-0E90-FB30-9FFD32815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8DA59-5710-4F09-AB76-C9FE6986587D}" type="datetimeFigureOut">
              <a:rPr lang="es-EC" smtClean="0"/>
              <a:t>04/06/2024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4C7B468-26ED-A0A7-9F40-7A15456FE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88D8D6D-EE1D-C38F-74F0-AA9EAEBFD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D52CF-AED2-4E46-BE87-4D62DDC82C6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83406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0FECA0-8D5F-AD80-CE36-A8E7B0E35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FF2827E-40B8-4193-BB8F-3BBFC12444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3CD0A03-6ACD-0181-8A1A-5191773D71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80D6B57-B3FA-1003-B3A8-4C90833EF6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9B35B36-8085-10A0-4D8C-A2F03462D1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1917EBF-46FF-EDCF-5984-24C5D5C69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8DA59-5710-4F09-AB76-C9FE6986587D}" type="datetimeFigureOut">
              <a:rPr lang="es-EC" smtClean="0"/>
              <a:t>04/06/2024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14BEFE8-0220-8225-6B65-392901F31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23B15B5-3C1C-8C65-D265-69ED35E77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D52CF-AED2-4E46-BE87-4D62DDC82C6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00345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C617CF-B0EF-1544-6F1C-6818BEFA0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8A54C27-D42F-95C5-6CE8-2470192F0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8DA59-5710-4F09-AB76-C9FE6986587D}" type="datetimeFigureOut">
              <a:rPr lang="es-EC" smtClean="0"/>
              <a:t>04/06/2024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B3AF095-F980-08AA-B772-360F4513B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43D28FB-4650-CE5E-9AE4-134F38C6E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D52CF-AED2-4E46-BE87-4D62DDC82C6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2208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607175A-CB00-93B7-4FC5-4B1AA7F6D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8DA59-5710-4F09-AB76-C9FE6986587D}" type="datetimeFigureOut">
              <a:rPr lang="es-EC" smtClean="0"/>
              <a:t>04/06/2024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2CB333E-1792-31B6-E287-20CFC6C8A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CD077AA-F6E2-7710-75F8-BB50484D0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D52CF-AED2-4E46-BE87-4D62DDC82C6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86087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F3FD56-1299-16D6-6C00-4850F377E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A8823F-ADDC-2950-DE4D-072B7AADD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B182CCD-54F6-773C-9200-7A24360531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06F5EB0-3D19-A990-6FBA-43A628A23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8DA59-5710-4F09-AB76-C9FE6986587D}" type="datetimeFigureOut">
              <a:rPr lang="es-EC" smtClean="0"/>
              <a:t>04/06/2024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1E8E2DD-6AD7-A5D9-355F-D6EF63358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0ED34B8-2AAC-7631-9361-088783ED5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D52CF-AED2-4E46-BE87-4D62DDC82C6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13403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FE5993-08AB-C1DD-C96B-860736496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B20E455-4857-2756-0E7F-891E992D79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13D168A-ACC8-AB1E-DE17-7B4E926ACA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95020D3-2657-C9F1-2726-5EDA73809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8DA59-5710-4F09-AB76-C9FE6986587D}" type="datetimeFigureOut">
              <a:rPr lang="es-EC" smtClean="0"/>
              <a:t>04/06/2024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0869953-2C25-A484-3CEE-D990EA591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DC8A804-59AE-7607-54D6-32375D998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D52CF-AED2-4E46-BE87-4D62DDC82C6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70047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ED23810-B7F9-A2AF-25F8-FEC6C4933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8ECCA82-C167-94D6-5273-7347E49892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944C9FF-6728-7E2D-AF6F-34F5A18A95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8DA59-5710-4F09-AB76-C9FE6986587D}" type="datetimeFigureOut">
              <a:rPr lang="es-EC" smtClean="0"/>
              <a:t>04/06/2024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A51757F-9EE0-CCAF-5215-90E574F7E5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D19442-667B-028B-1F5F-FC76EB63B2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D52CF-AED2-4E46-BE87-4D62DDC82C6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72972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65855C3A-811C-A933-790F-3057CEA203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5052"/>
          <a:stretch/>
        </p:blipFill>
        <p:spPr>
          <a:xfrm>
            <a:off x="0" y="1"/>
            <a:ext cx="12443381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8F95D18-AD0F-0F0C-25E9-8D28D940BE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678" y="572661"/>
            <a:ext cx="6347381" cy="2852592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C6825C70-1B7A-9E37-2869-1E48E0231774}"/>
              </a:ext>
            </a:extLst>
          </p:cNvPr>
          <p:cNvSpPr txBox="1">
            <a:spLocks/>
          </p:cNvSpPr>
          <p:nvPr/>
        </p:nvSpPr>
        <p:spPr>
          <a:xfrm>
            <a:off x="1127569" y="3429000"/>
            <a:ext cx="10515600" cy="20630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4000" dirty="0">
                <a:solidFill>
                  <a:schemeClr val="bg1"/>
                </a:solidFill>
              </a:rPr>
              <a:t>Título de ponencia</a:t>
            </a:r>
          </a:p>
          <a:p>
            <a:endParaRPr lang="es-EC" sz="4000" dirty="0">
              <a:solidFill>
                <a:schemeClr val="bg1"/>
              </a:solidFill>
            </a:endParaRPr>
          </a:p>
          <a:p>
            <a:r>
              <a:rPr lang="es-EC" sz="2600" dirty="0">
                <a:solidFill>
                  <a:schemeClr val="bg1"/>
                </a:solidFill>
              </a:rPr>
              <a:t>NOMBRES Y APELLIDOS DE LOS AUTORES:</a:t>
            </a:r>
          </a:p>
          <a:p>
            <a:endParaRPr lang="es-EC" sz="2600" dirty="0">
              <a:solidFill>
                <a:schemeClr val="bg1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0D5CE2B-701E-5EAA-BE85-6314400774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272364"/>
            <a:ext cx="12443382" cy="58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382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F932070-D6DF-1B3E-3D5A-D9A9289F83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8D7AA6B-C48D-287E-ED83-3F92BA7A8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>
                <a:solidFill>
                  <a:schemeClr val="bg1"/>
                </a:solidFill>
              </a:rPr>
              <a:t>INTRODUCCION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96CD5F6-C7BD-7412-D778-5F7847077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07074"/>
          </a:xfrm>
        </p:spPr>
        <p:txBody>
          <a:bodyPr/>
          <a:lstStyle/>
          <a:p>
            <a:r>
              <a:rPr lang="es-EC" dirty="0">
                <a:solidFill>
                  <a:schemeClr val="bg1"/>
                </a:solidFill>
              </a:rPr>
              <a:t>INTRODUCCION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E935F0A-9A88-6034-7FB2-C77B418650C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9" b="55196"/>
          <a:stretch/>
        </p:blipFill>
        <p:spPr>
          <a:xfrm>
            <a:off x="0" y="-17885"/>
            <a:ext cx="12192000" cy="120824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0CAB2E5-0F7D-D022-5F67-009F4CE921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7567" y="-17885"/>
            <a:ext cx="1616401" cy="143604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C0E3219-2073-B1A4-5FBA-D8D9C2F103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243638"/>
            <a:ext cx="12191999" cy="58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232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F932070-D6DF-1B3E-3D5A-D9A9289F83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85728"/>
            <a:ext cx="12192000" cy="6858000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96CD5F6-C7BD-7412-D778-5F7847077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07074"/>
          </a:xfrm>
        </p:spPr>
        <p:txBody>
          <a:bodyPr/>
          <a:lstStyle/>
          <a:p>
            <a:r>
              <a:rPr lang="es-EC" dirty="0">
                <a:solidFill>
                  <a:schemeClr val="bg1"/>
                </a:solidFill>
              </a:rPr>
              <a:t>Escriba aquí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E935F0A-9A88-6034-7FB2-C77B418650C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9" b="55196"/>
          <a:stretch/>
        </p:blipFill>
        <p:spPr>
          <a:xfrm>
            <a:off x="0" y="-54217"/>
            <a:ext cx="12192000" cy="120824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0CAB2E5-0F7D-D022-5F67-009F4CE921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7567" y="-17885"/>
            <a:ext cx="1616401" cy="143604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E7B8911-CE1F-9161-103B-1592180210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357938"/>
            <a:ext cx="12192000" cy="50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445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F932070-D6DF-1B3E-3D5A-D9A9289F83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96CD5F6-C7BD-7412-D778-5F7847077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07074"/>
          </a:xfrm>
        </p:spPr>
        <p:txBody>
          <a:bodyPr/>
          <a:lstStyle/>
          <a:p>
            <a:r>
              <a:rPr lang="es-EC" dirty="0">
                <a:solidFill>
                  <a:schemeClr val="bg1"/>
                </a:solidFill>
              </a:rPr>
              <a:t>MATERIALES Y MÉTODOS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E935F0A-9A88-6034-7FB2-C77B418650C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9" b="55196"/>
          <a:stretch/>
        </p:blipFill>
        <p:spPr>
          <a:xfrm>
            <a:off x="0" y="4309"/>
            <a:ext cx="12192000" cy="103867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0CAB2E5-0F7D-D022-5F67-009F4CE921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7567" y="-17885"/>
            <a:ext cx="1616401" cy="143604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3B8EF23-42B5-935A-43F4-C2ADA11B1D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400736"/>
            <a:ext cx="12192000" cy="45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985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F932070-D6DF-1B3E-3D5A-D9A9289F83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483976"/>
            <a:ext cx="12192000" cy="6858000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96CD5F6-C7BD-7412-D778-5F7847077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07074"/>
          </a:xfrm>
        </p:spPr>
        <p:txBody>
          <a:bodyPr/>
          <a:lstStyle/>
          <a:p>
            <a:r>
              <a:rPr lang="es-EC" dirty="0">
                <a:solidFill>
                  <a:schemeClr val="bg1"/>
                </a:solidFill>
              </a:rPr>
              <a:t>RESULTADOS: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E935F0A-9A88-6034-7FB2-C77B418650C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9" b="55196"/>
          <a:stretch/>
        </p:blipFill>
        <p:spPr>
          <a:xfrm>
            <a:off x="0" y="-17885"/>
            <a:ext cx="12192000" cy="100372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0CAB2E5-0F7D-D022-5F67-009F4CE921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7567" y="-17885"/>
            <a:ext cx="1616401" cy="143604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6521B3E-6B2E-CAE6-3185-04E8979740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418621"/>
            <a:ext cx="12191999" cy="45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849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F932070-D6DF-1B3E-3D5A-D9A9289F83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96CD5F6-C7BD-7412-D778-5F7847077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07074"/>
          </a:xfrm>
        </p:spPr>
        <p:txBody>
          <a:bodyPr/>
          <a:lstStyle/>
          <a:p>
            <a:r>
              <a:rPr lang="es-EC" dirty="0">
                <a:solidFill>
                  <a:schemeClr val="bg1"/>
                </a:solidFill>
              </a:rPr>
              <a:t>CONCLUSIONES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E935F0A-9A88-6034-7FB2-C77B418650C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9" b="55196"/>
          <a:stretch/>
        </p:blipFill>
        <p:spPr>
          <a:xfrm>
            <a:off x="0" y="-17884"/>
            <a:ext cx="12192000" cy="91799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0CAB2E5-0F7D-D022-5F67-009F4CE921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7567" y="-17885"/>
            <a:ext cx="1616401" cy="143604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9B7BD5E-377D-4B46-E84E-0CBC9FE447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400736"/>
            <a:ext cx="12192000" cy="45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377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1E26D9-8633-4DDC-2289-71D360A69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6EA476DC-F5F4-6120-867B-04605CD7F0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47CA9AA-8A25-CF2D-3AC5-AF09955A6E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9" b="55196"/>
          <a:stretch/>
        </p:blipFill>
        <p:spPr>
          <a:xfrm>
            <a:off x="0" y="-93874"/>
            <a:ext cx="12192000" cy="91799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8F1EE59-BC26-F170-A0FA-F86FD6A85B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400736"/>
            <a:ext cx="12192000" cy="457264"/>
          </a:xfrm>
          <a:prstGeom prst="rect">
            <a:avLst/>
          </a:prstGeom>
        </p:spPr>
      </p:pic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61965661-E0CF-BD3A-D689-C8F9C90E7FDD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3707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C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C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C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C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C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EC" sz="4800" dirty="0">
                <a:solidFill>
                  <a:schemeClr val="bg1"/>
                </a:solidFill>
              </a:rPr>
              <a:t>GRACIAS POR SU ATENCION </a:t>
            </a:r>
          </a:p>
        </p:txBody>
      </p:sp>
    </p:spTree>
    <p:extLst>
      <p:ext uri="{BB962C8B-B14F-4D97-AF65-F5344CB8AC3E}">
        <p14:creationId xmlns:p14="http://schemas.microsoft.com/office/powerpoint/2010/main" val="6323938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24</Words>
  <Application>Microsoft Office PowerPoint</Application>
  <PresentationFormat>Panorámica</PresentationFormat>
  <Paragraphs>15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Presentación de PowerPoint</vt:lpstr>
      <vt:lpstr>INTRODUCCION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 Gustavo Lemos Beltrán</dc:creator>
  <cp:lastModifiedBy>UsuarioUTB</cp:lastModifiedBy>
  <cp:revision>5</cp:revision>
  <dcterms:created xsi:type="dcterms:W3CDTF">2024-05-28T16:42:59Z</dcterms:created>
  <dcterms:modified xsi:type="dcterms:W3CDTF">2024-06-04T20:43:36Z</dcterms:modified>
</cp:coreProperties>
</file>