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otham Bold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02586" y="-597107"/>
            <a:ext cx="21111749" cy="11904460"/>
            <a:chOff x="0" y="0"/>
            <a:chExt cx="28148999" cy="15872613"/>
          </a:xfrm>
        </p:grpSpPr>
        <p:sp>
          <p:nvSpPr>
            <p:cNvPr id="3" name="Freeform 3"/>
            <p:cNvSpPr/>
            <p:nvPr/>
          </p:nvSpPr>
          <p:spPr>
            <a:xfrm rot="-10800000">
              <a:off x="1896280" y="11752803"/>
              <a:ext cx="3297929" cy="3188722"/>
            </a:xfrm>
            <a:custGeom>
              <a:avLst/>
              <a:gdLst/>
              <a:ahLst/>
              <a:cxnLst/>
              <a:rect l="l" t="t" r="r" b="b"/>
              <a:pathLst>
                <a:path w="3297929" h="3188722">
                  <a:moveTo>
                    <a:pt x="0" y="0"/>
                  </a:moveTo>
                  <a:lnTo>
                    <a:pt x="3297929" y="0"/>
                  </a:lnTo>
                  <a:lnTo>
                    <a:pt x="3297929" y="3188722"/>
                  </a:lnTo>
                  <a:lnTo>
                    <a:pt x="0" y="318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763" r="-38309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12607721"/>
              <a:ext cx="4114800" cy="482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  <p:sp>
          <p:nvSpPr>
            <p:cNvPr id="7" name="Freeform 7"/>
            <p:cNvSpPr/>
            <p:nvPr/>
          </p:nvSpPr>
          <p:spPr>
            <a:xfrm>
              <a:off x="6270055" y="0"/>
              <a:ext cx="15317072" cy="15872613"/>
            </a:xfrm>
            <a:custGeom>
              <a:avLst/>
              <a:gdLst/>
              <a:ahLst/>
              <a:cxnLst/>
              <a:rect l="l" t="t" r="r" b="b"/>
              <a:pathLst>
                <a:path w="15317072" h="15872613">
                  <a:moveTo>
                    <a:pt x="0" y="0"/>
                  </a:moveTo>
                  <a:lnTo>
                    <a:pt x="15317072" y="0"/>
                  </a:lnTo>
                  <a:lnTo>
                    <a:pt x="15317072" y="15872613"/>
                  </a:lnTo>
                  <a:lnTo>
                    <a:pt x="0" y="1587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6741509" y="3054299"/>
              <a:ext cx="11407490" cy="11407490"/>
            </a:xfrm>
            <a:custGeom>
              <a:avLst/>
              <a:gdLst/>
              <a:ahLst/>
              <a:cxnLst/>
              <a:rect l="l" t="t" r="r" b="b"/>
              <a:pathLst>
                <a:path w="11407490" h="11407490">
                  <a:moveTo>
                    <a:pt x="11407491" y="0"/>
                  </a:moveTo>
                  <a:lnTo>
                    <a:pt x="0" y="0"/>
                  </a:lnTo>
                  <a:lnTo>
                    <a:pt x="0" y="11407490"/>
                  </a:lnTo>
                  <a:lnTo>
                    <a:pt x="11407491" y="11407490"/>
                  </a:lnTo>
                  <a:lnTo>
                    <a:pt x="11407491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67888" y="237248"/>
              <a:ext cx="3297929" cy="3188722"/>
            </a:xfrm>
            <a:custGeom>
              <a:avLst/>
              <a:gdLst/>
              <a:ahLst/>
              <a:cxnLst/>
              <a:rect l="l" t="t" r="r" b="b"/>
              <a:pathLst>
                <a:path w="3297929" h="3188722">
                  <a:moveTo>
                    <a:pt x="0" y="0"/>
                  </a:moveTo>
                  <a:lnTo>
                    <a:pt x="3297929" y="0"/>
                  </a:lnTo>
                  <a:lnTo>
                    <a:pt x="3297929" y="3188722"/>
                  </a:lnTo>
                  <a:lnTo>
                    <a:pt x="0" y="318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763" r="-3830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30047" y="975193"/>
              <a:ext cx="2488157" cy="2500809"/>
            </a:xfrm>
            <a:custGeom>
              <a:avLst/>
              <a:gdLst/>
              <a:ahLst/>
              <a:cxnLst/>
              <a:rect l="l" t="t" r="r" b="b"/>
              <a:pathLst>
                <a:path w="2488158" h="2500809">
                  <a:moveTo>
                    <a:pt x="0" y="0"/>
                  </a:moveTo>
                  <a:lnTo>
                    <a:pt x="2488158" y="0"/>
                  </a:lnTo>
                  <a:lnTo>
                    <a:pt x="2488158" y="2500809"/>
                  </a:lnTo>
                  <a:lnTo>
                    <a:pt x="0" y="250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6148" r="-62736" b="-6333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321562" y="12183339"/>
              <a:ext cx="1745293" cy="1572336"/>
            </a:xfrm>
            <a:custGeom>
              <a:avLst/>
              <a:gdLst/>
              <a:ahLst/>
              <a:cxnLst/>
              <a:rect l="l" t="t" r="r" b="b"/>
              <a:pathLst>
                <a:path w="1745293" h="1572336">
                  <a:moveTo>
                    <a:pt x="0" y="0"/>
                  </a:moveTo>
                  <a:lnTo>
                    <a:pt x="1745293" y="0"/>
                  </a:lnTo>
                  <a:lnTo>
                    <a:pt x="1745293" y="1572336"/>
                  </a:lnTo>
                  <a:lnTo>
                    <a:pt x="0" y="1572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8403769" y="1342601"/>
              <a:ext cx="13183357" cy="1403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800" b="1" spc="122" dirty="0">
                  <a:solidFill>
                    <a:srgbClr val="F4F5F7"/>
                  </a:solidFill>
                  <a:latin typeface="Poppins"/>
                  <a:ea typeface="Poppins"/>
                  <a:cs typeface="Poppins"/>
                  <a:sym typeface="Poppins"/>
                </a:rPr>
                <a:t>IV CONGRESO INTERNACIONAL SUSTANTIVO VINCULACIÓN CON LA SOCIEDAD, EMPRENDIMIENTO Y SEGUIMIENTO A GRADUADOS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33" y="134288"/>
            <a:ext cx="1971204" cy="1971204"/>
          </a:xfrm>
          <a:custGeom>
            <a:avLst/>
            <a:gdLst/>
            <a:ahLst/>
            <a:cxnLst/>
            <a:rect l="l" t="t" r="r" b="b"/>
            <a:pathLst>
              <a:path w="1971204" h="1971204">
                <a:moveTo>
                  <a:pt x="0" y="0"/>
                </a:moveTo>
                <a:lnTo>
                  <a:pt x="1971205" y="0"/>
                </a:lnTo>
                <a:lnTo>
                  <a:pt x="1971205" y="1971205"/>
                </a:lnTo>
                <a:lnTo>
                  <a:pt x="0" y="1971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4675214"/>
            <a:ext cx="10403927" cy="67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4"/>
              </a:lnSpc>
              <a:spcBef>
                <a:spcPct val="0"/>
              </a:spcBef>
            </a:pPr>
            <a:r>
              <a:rPr lang="en-US" sz="3981" b="1" dirty="0">
                <a:solidFill>
                  <a:srgbClr val="FFF628"/>
                </a:solidFill>
                <a:latin typeface="Gotham Bold"/>
                <a:ea typeface="Gotham Bold"/>
                <a:cs typeface="Gotham Bold"/>
                <a:sym typeface="Gotham Bold"/>
              </a:rPr>
              <a:t>Tema de </a:t>
            </a:r>
            <a:r>
              <a:rPr lang="en-US" sz="3981" b="1" dirty="0" err="1">
                <a:solidFill>
                  <a:srgbClr val="FFF628"/>
                </a:solidFill>
                <a:latin typeface="Gotham Bold"/>
                <a:ea typeface="Gotham Bold"/>
                <a:cs typeface="Gotham Bold"/>
                <a:sym typeface="Gotham Bold"/>
              </a:rPr>
              <a:t>ponencia</a:t>
            </a:r>
            <a:endParaRPr lang="en-US" sz="3981" b="1" dirty="0">
              <a:solidFill>
                <a:srgbClr val="FFF628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923026"/>
            <a:ext cx="5899758" cy="76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  <a:spcBef>
                <a:spcPct val="0"/>
              </a:spcBef>
            </a:pPr>
            <a:r>
              <a:rPr lang="en-US" sz="4486" b="1">
                <a:solidFill>
                  <a:srgbClr val="F4F5F7"/>
                </a:solidFill>
                <a:latin typeface="Gotham Bold"/>
                <a:ea typeface="Gotham Bold"/>
                <a:cs typeface="Gotham Bold"/>
                <a:sym typeface="Gotham Bold"/>
              </a:rPr>
              <a:t>Tema: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693162"/>
            <a:ext cx="7673409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112" dirty="0">
                <a:solidFill>
                  <a:srgbClr val="F4F5F7"/>
                </a:solidFill>
                <a:latin typeface="Poppins Bold"/>
                <a:ea typeface="Poppins Bold"/>
                <a:cs typeface="Poppins Bold"/>
                <a:sym typeface="Poppins Bold"/>
              </a:rPr>
              <a:t>AUTORES:</a:t>
            </a:r>
          </a:p>
          <a:p>
            <a:pPr marL="486855" lvl="1" indent="-243428" algn="l">
              <a:lnSpc>
                <a:spcPts val="3157"/>
              </a:lnSpc>
              <a:buFont typeface="Arial"/>
              <a:buChar char="•"/>
            </a:pPr>
            <a:r>
              <a:rPr lang="en-US" sz="2255" b="1" spc="112" dirty="0">
                <a:solidFill>
                  <a:srgbClr val="F4F5F7"/>
                </a:solidFill>
                <a:latin typeface="Poppins Bold"/>
                <a:ea typeface="Poppins Bold"/>
                <a:cs typeface="Poppins Bold"/>
                <a:sym typeface="Poppins Bold"/>
              </a:rPr>
              <a:t>Ing...............</a:t>
            </a:r>
          </a:p>
          <a:p>
            <a:pPr marL="0" lvl="0" indent="0" algn="l">
              <a:lnSpc>
                <a:spcPts val="3157"/>
              </a:lnSpc>
              <a:spcBef>
                <a:spcPct val="0"/>
              </a:spcBef>
            </a:pPr>
            <a:endParaRPr lang="en-US" sz="2255" b="1" spc="112" dirty="0">
              <a:solidFill>
                <a:srgbClr val="F4F5F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2115800" y="-9525"/>
            <a:ext cx="8563927" cy="10287000"/>
          </a:xfrm>
          <a:custGeom>
            <a:avLst/>
            <a:gdLst/>
            <a:ahLst/>
            <a:cxnLst/>
            <a:rect l="l" t="t" r="r" b="b"/>
            <a:pathLst>
              <a:path w="8563927" h="10287000">
                <a:moveTo>
                  <a:pt x="8563928" y="0"/>
                </a:moveTo>
                <a:lnTo>
                  <a:pt x="0" y="0"/>
                </a:lnTo>
                <a:lnTo>
                  <a:pt x="0" y="10287000"/>
                </a:lnTo>
                <a:lnTo>
                  <a:pt x="8563928" y="10287000"/>
                </a:lnTo>
                <a:lnTo>
                  <a:pt x="856392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1733" y="181733"/>
            <a:ext cx="1693933" cy="1693933"/>
          </a:xfrm>
          <a:custGeom>
            <a:avLst/>
            <a:gdLst/>
            <a:ahLst/>
            <a:cxnLst/>
            <a:rect l="l" t="t" r="r" b="b"/>
            <a:pathLst>
              <a:path w="1693933" h="1693933">
                <a:moveTo>
                  <a:pt x="0" y="0"/>
                </a:moveTo>
                <a:lnTo>
                  <a:pt x="1693934" y="0"/>
                </a:lnTo>
                <a:lnTo>
                  <a:pt x="1693934" y="1693934"/>
                </a:lnTo>
                <a:lnTo>
                  <a:pt x="0" y="1693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148" r="-62736" b="-633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14600" y="4000500"/>
            <a:ext cx="6170751" cy="160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8800" b="1" dirty="0">
                <a:solidFill>
                  <a:srgbClr val="0E006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GRACIAS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6475"/>
            <a:ext cx="18288000" cy="1620525"/>
            <a:chOff x="0" y="0"/>
            <a:chExt cx="4816593" cy="426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26805"/>
            </a:xfrm>
            <a:custGeom>
              <a:avLst/>
              <a:gdLst/>
              <a:ahLst/>
              <a:cxnLst/>
              <a:rect l="l" t="t" r="r" b="b"/>
              <a:pathLst>
                <a:path w="4816592" h="426805">
                  <a:moveTo>
                    <a:pt x="0" y="0"/>
                  </a:moveTo>
                  <a:lnTo>
                    <a:pt x="4816592" y="0"/>
                  </a:lnTo>
                  <a:lnTo>
                    <a:pt x="4816592" y="426805"/>
                  </a:lnTo>
                  <a:lnTo>
                    <a:pt x="0" y="42680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493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16138" y="6994054"/>
            <a:ext cx="3046724" cy="3348048"/>
          </a:xfrm>
          <a:custGeom>
            <a:avLst/>
            <a:gdLst/>
            <a:ahLst/>
            <a:cxnLst/>
            <a:rect l="l" t="t" r="r" b="b"/>
            <a:pathLst>
              <a:path w="3046724" h="3348048">
                <a:moveTo>
                  <a:pt x="0" y="0"/>
                </a:moveTo>
                <a:lnTo>
                  <a:pt x="3046724" y="0"/>
                </a:lnTo>
                <a:lnTo>
                  <a:pt x="3046724" y="3348048"/>
                </a:lnTo>
                <a:lnTo>
                  <a:pt x="0" y="334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429" y="8708014"/>
            <a:ext cx="1491763" cy="1499348"/>
          </a:xfrm>
          <a:custGeom>
            <a:avLst/>
            <a:gdLst/>
            <a:ahLst/>
            <a:cxnLst/>
            <a:rect l="l" t="t" r="r" b="b"/>
            <a:pathLst>
              <a:path w="1491763" h="1499348">
                <a:moveTo>
                  <a:pt x="0" y="0"/>
                </a:moveTo>
                <a:lnTo>
                  <a:pt x="1491763" y="0"/>
                </a:lnTo>
                <a:lnTo>
                  <a:pt x="1491763" y="1499347"/>
                </a:lnTo>
                <a:lnTo>
                  <a:pt x="0" y="149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148" r="-62736" b="-633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6329" y="290661"/>
            <a:ext cx="2000912" cy="2000912"/>
          </a:xfrm>
          <a:custGeom>
            <a:avLst/>
            <a:gdLst/>
            <a:ahLst/>
            <a:cxnLst/>
            <a:rect l="l" t="t" r="r" b="b"/>
            <a:pathLst>
              <a:path w="2000912" h="2000912">
                <a:moveTo>
                  <a:pt x="0" y="0"/>
                </a:moveTo>
                <a:lnTo>
                  <a:pt x="2000912" y="0"/>
                </a:lnTo>
                <a:lnTo>
                  <a:pt x="2000912" y="2000912"/>
                </a:lnTo>
                <a:lnTo>
                  <a:pt x="0" y="2000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86042" y="9039225"/>
            <a:ext cx="5583584" cy="91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968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IV CONGRESO INTERNACIONAL SUSTANTIVO VINCULACIÓN CON LA SOCIEDAD, EMPRENDIMIENTO Y SEGUIMIENTO A GRADUADOS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150</Words>
  <Application>Microsoft Office PowerPoint</Application>
  <PresentationFormat>Personalizado</PresentationFormat>
  <Paragraphs>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Poppins</vt:lpstr>
      <vt:lpstr>Open Sans Bold</vt:lpstr>
      <vt:lpstr>Calibri</vt:lpstr>
      <vt:lpstr>Poppins Bold</vt:lpstr>
      <vt:lpstr>Arial</vt:lpstr>
      <vt:lpstr>Calibri (MS) Bold</vt:lpstr>
      <vt:lpstr>Gotham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proyecto de inteligencia artificial y tecnología futurista limpio blanco y verde</dc:title>
  <cp:lastModifiedBy>Luis Isaías</cp:lastModifiedBy>
  <cp:revision>7</cp:revision>
  <dcterms:created xsi:type="dcterms:W3CDTF">2006-08-16T00:00:00Z</dcterms:created>
  <dcterms:modified xsi:type="dcterms:W3CDTF">2025-10-07T21:20:16Z</dcterms:modified>
  <dc:identifier>DAG1JFVWj6g</dc:identifier>
</cp:coreProperties>
</file>